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77" r:id="rId5"/>
    <p:sldId id="279" r:id="rId6"/>
    <p:sldId id="275" r:id="rId7"/>
    <p:sldId id="281" r:id="rId8"/>
    <p:sldId id="259" r:id="rId9"/>
    <p:sldId id="280" r:id="rId10"/>
    <p:sldId id="291" r:id="rId11"/>
    <p:sldId id="273" r:id="rId12"/>
    <p:sldId id="263" r:id="rId13"/>
    <p:sldId id="274" r:id="rId14"/>
    <p:sldId id="270" r:id="rId15"/>
    <p:sldId id="283" r:id="rId16"/>
    <p:sldId id="282" r:id="rId17"/>
    <p:sldId id="284" r:id="rId18"/>
    <p:sldId id="265" r:id="rId19"/>
    <p:sldId id="272" r:id="rId20"/>
    <p:sldId id="288" r:id="rId21"/>
    <p:sldId id="289" r:id="rId22"/>
    <p:sldId id="290" r:id="rId23"/>
    <p:sldId id="260" r:id="rId24"/>
    <p:sldId id="266" r:id="rId25"/>
    <p:sldId id="261" r:id="rId26"/>
    <p:sldId id="269" r:id="rId27"/>
    <p:sldId id="286" r:id="rId28"/>
    <p:sldId id="271" r:id="rId29"/>
    <p:sldId id="287" r:id="rId30"/>
    <p:sldId id="285" r:id="rId31"/>
    <p:sldId id="262" r:id="rId32"/>
    <p:sldId id="268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cdn.virtualnerd.com/thumbnails/Alg1_6_1_4-diagram_thumb-lg.p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2F1D-FC6B-439F-AE3F-916F3BC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as array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as array of coefficients in reverse order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Advantage:</a:t>
                </a:r>
                <a:r>
                  <a:rPr lang="en-US" dirty="0"/>
                  <a:t> Allows us to reference coefficients via array index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17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36E9-BD76-3743-A711-C3608F07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a polynomial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and a polynomial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polynomial multiplication in brute force would be given by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  <a:blipFill>
                <a:blip r:embed="rId2"/>
                <a:stretch>
                  <a:fillRect l="-762" t="-3322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4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Fast Fourier Transform (FFT) is an improvement on the discrete Fourier transform (DFT)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algorithm: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958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</p:spPr>
            <p:txBody>
              <a:bodyPr/>
              <a:lstStyle/>
              <a:p>
                <a:r>
                  <a:rPr lang="en-US" dirty="0"/>
                  <a:t>DFT algorithm = N additions * N multiplications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has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FFT factors DFT matrix into sparse factors 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  <a:blipFill>
                <a:blip r:embed="rId2"/>
                <a:stretch>
                  <a:fillRect l="-998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9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complex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118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∗0∗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811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05D06-53D0-4F74-BB88-5F826DB5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955" y="2557463"/>
            <a:ext cx="4968090" cy="3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D016-131B-4070-8DBF-085BC17B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=…=1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𝑚𝑜𝑑𝑛</m:t>
                                </m:r>
                              </m:e>
                            </m:d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complex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roots of unity form a group under multiplication that has the same structure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dirty="0"/>
                  <a:t> modulo 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61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𝒆𝒍𝒔𝒆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Even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Odd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  <a:blipFill>
                <a:blip r:embed="rId2"/>
                <a:stretch>
                  <a:fillRect l="-381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BD38-2366-D545-A0DF-3DE7941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Final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=1 to m,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96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E89-686F-4E25-AB33-3567242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9F8C-4736-40D7-BFAA-C4E4BC65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  <a:p>
            <a:r>
              <a:rPr lang="en-US" dirty="0"/>
              <a:t>Arrays of unequal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8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1840-3F35-48FC-BB75-F307C1C1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with algorithm divide and conquer approach</a:t>
                </a:r>
              </a:p>
              <a:p>
                <a:pPr lvl="1"/>
                <a:r>
                  <a:rPr lang="en-US" dirty="0"/>
                  <a:t>What is the problem?</a:t>
                </a:r>
              </a:p>
              <a:p>
                <a:pPr lvl="2"/>
                <a:r>
                  <a:rPr lang="en-US" dirty="0"/>
                  <a:t>Array must have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a power of 2</a:t>
                </a:r>
              </a:p>
              <a:p>
                <a:pPr lvl="1"/>
                <a:r>
                  <a:rPr lang="en-US" dirty="0"/>
                  <a:t>How to fix?</a:t>
                </a:r>
              </a:p>
              <a:p>
                <a:pPr lvl="2"/>
                <a:r>
                  <a:rPr lang="en-US" dirty="0"/>
                  <a:t>Pad the array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38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E628-8A8B-4FCC-8B56-4E8BF7F6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pad the array</a:t>
                </a:r>
              </a:p>
              <a:p>
                <a:pPr lvl="1"/>
                <a:r>
                  <a:rPr lang="en-US" b="1" dirty="0"/>
                  <a:t>Example: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2,4,3,5,1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length 5; pad to next hirer power of 2 (i.e., 8)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=[2,4,3,5,1,0,0,0]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Disadvantage:</a:t>
                </a:r>
                <a:r>
                  <a:rPr lang="en-US" dirty="0"/>
                  <a:t> Extra Computations</a:t>
                </a:r>
              </a:p>
              <a:p>
                <a:pPr lvl="1"/>
                <a:r>
                  <a:rPr lang="en-US" b="1" dirty="0"/>
                  <a:t>Advantage:</a:t>
                </a:r>
                <a:r>
                  <a:rPr lang="en-US" dirty="0"/>
                  <a:t> Allows it to solve generic sizes; Allows unequal sized arrays as they will be still padded to same size.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90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Datasets of random-valued n-degree polynomials were generated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Datasets ranged from sizes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2, 4, 8, 16, 32, 64, 128, 256, 512, 1024, 2048, 4096, 8192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experiment was run on Windows (Processor Intel® Core™ i7-3630QM CPU @ 2.40GHz, 2401 </a:t>
                </a:r>
                <a:r>
                  <a:rPr lang="en-US" dirty="0" err="1"/>
                  <a:t>Mhz</a:t>
                </a:r>
                <a:r>
                  <a:rPr lang="en-US" dirty="0"/>
                  <a:t>, 4 Core(s), 8 Logical Processor, 8GB RAM) running Windows 10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9945A-B70D-4201-813C-A4C31DEC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438B-F490-4B3F-8970-8141885D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F8DC-5757-43BE-9DB3-B5A12DD8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93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3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7958-FE6E-463A-BB46-6EF9A113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8B31-8BF8-4753-938F-43D9A01E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80D0-C338-4FB3-AFDA-8A8FBE9C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Brute Force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compares</a:t>
                </a:r>
              </a:p>
              <a:p>
                <a:r>
                  <a:rPr lang="en-US" dirty="0"/>
                  <a:t>FFT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compares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4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05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Brute force Performs better for smaller (~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dirty="0"/>
                  <a:t> terms) polynomials</a:t>
                </a:r>
              </a:p>
              <a:p>
                <a:pPr lvl="1"/>
                <a:r>
                  <a:rPr lang="en-US" dirty="0"/>
                  <a:t>FFT has overhead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ACCF-DD14-4D01-B472-C6E63F91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B729-FE29-4C3C-AC9D-2716FFB6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http://cdn.virtualnerd.com/thumbnails/Alg1_6_1_4-diagram_thumb-lg.png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6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Polynomials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Used in many fields</a:t>
                </a:r>
              </a:p>
              <a:p>
                <a:pPr lvl="2"/>
                <a:r>
                  <a:rPr lang="en-US" dirty="0"/>
                  <a:t>Chemistry, physics, economics, social scientists, calculus, numerical analysis, etc.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7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1D85-7E85-4C68-805F-3AA4CEF3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3453-9525-4103-9200-918F5703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problem with standard methods (i.e., FOIL)?</a:t>
            </a:r>
          </a:p>
          <a:p>
            <a:pPr lvl="1"/>
            <a:r>
              <a:rPr lang="en-US" dirty="0"/>
              <a:t>Requires too many operations</a:t>
            </a:r>
          </a:p>
          <a:p>
            <a:pPr lvl="1"/>
            <a:r>
              <a:rPr lang="en-US" dirty="0"/>
              <a:t>TOO SLOW for large input</a:t>
            </a:r>
          </a:p>
          <a:p>
            <a:pPr lvl="2"/>
            <a:r>
              <a:rPr lang="en-US" dirty="0"/>
              <a:t>Could take lifetime for large enough input</a:t>
            </a:r>
          </a:p>
          <a:p>
            <a:pPr lvl="1"/>
            <a:r>
              <a:rPr lang="en-US" dirty="0"/>
              <a:t>Real world problems could have 10000+ terms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3EFC1-8172-42A5-8149-D045E18D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9" y="3145276"/>
            <a:ext cx="4047525" cy="22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1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10176163" cy="3318936"/>
          </a:xfrm>
        </p:spPr>
        <p:txBody>
          <a:bodyPr/>
          <a:lstStyle/>
          <a:p>
            <a:r>
              <a:rPr lang="en-US" dirty="0"/>
              <a:t>Scientific motivation</a:t>
            </a:r>
          </a:p>
          <a:p>
            <a:pPr lvl="1"/>
            <a:r>
              <a:rPr lang="en-US" dirty="0"/>
              <a:t>Solving large polynomial multiplication by hand is tedious and error prone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Solving large polynomial multiplications through quadratic algorithms would cost too much time</a:t>
            </a:r>
          </a:p>
        </p:txBody>
      </p:sp>
    </p:spTree>
    <p:extLst>
      <p:ext uri="{BB962C8B-B14F-4D97-AF65-F5344CB8AC3E}">
        <p14:creationId xmlns:p14="http://schemas.microsoft.com/office/powerpoint/2010/main" val="13269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E56E-62EC-42A8-BF2D-35A7BA2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C77B-F3F8-4C2E-B4B2-5179C4D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DIVIDE AND CONQUER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AutoShape 2" descr="Image result for recursion programming comic">
            <a:extLst>
              <a:ext uri="{FF2B5EF4-FFF2-40B4-BE49-F238E27FC236}">
                <a16:creationId xmlns:a16="http://schemas.microsoft.com/office/drawing/2014/main" id="{CC29EF3A-222B-47E2-93FF-A761D3A3BA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6D8C6-4309-4BCE-B766-4C481ED3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31" y="3429000"/>
            <a:ext cx="3182938" cy="26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96F3-16F2-4102-BE37-BFE1CF3D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Polynomial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a secondary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the resultant product would have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62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615</TotalTime>
  <Words>852</Words>
  <Application>Microsoft Office PowerPoint</Application>
  <PresentationFormat>Widescreen</PresentationFormat>
  <Paragraphs>146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Introduction/Motivation</vt:lpstr>
      <vt:lpstr>Introduction/Motivation</vt:lpstr>
      <vt:lpstr>Introduction/Motivation</vt:lpstr>
      <vt:lpstr>Contents</vt:lpstr>
      <vt:lpstr>Theory/Algorithms – Polynomial Properties</vt:lpstr>
      <vt:lpstr>Representation as array</vt:lpstr>
      <vt:lpstr>Theory/Algorithms – Brute Force</vt:lpstr>
      <vt:lpstr>Theory/Algorithms – Fast Fourier Transform</vt:lpstr>
      <vt:lpstr>Theory/Algorithms – Fast Fourier Transform</vt:lpstr>
      <vt:lpstr>Theory/Algorithms – Roots of Unity</vt:lpstr>
      <vt:lpstr>Theory/Algorithms – Roots of Unity</vt:lpstr>
      <vt:lpstr>Theory/Algorithms – Roots of Unity</vt:lpstr>
      <vt:lpstr>Theory/Algorithms – Roots of Unity</vt:lpstr>
      <vt:lpstr>Theory/Algorithms – Fast Fourier Transform</vt:lpstr>
      <vt:lpstr>Theory/Algorithms – Final Algorithm</vt:lpstr>
      <vt:lpstr>Theory/Algorithms – Considerations</vt:lpstr>
      <vt:lpstr>Theory/Algorithms – Padding</vt:lpstr>
      <vt:lpstr>Theory/Algorithms – Padding</vt:lpstr>
      <vt:lpstr>Contents</vt:lpstr>
      <vt:lpstr>Experimental Setup</vt:lpstr>
      <vt:lpstr>Contents</vt:lpstr>
      <vt:lpstr>Results and Analysis</vt:lpstr>
      <vt:lpstr>Results and Analysis</vt:lpstr>
      <vt:lpstr>Results and Analysis</vt:lpstr>
      <vt:lpstr>Results and Analysis</vt:lpstr>
      <vt:lpstr>Results and Analysis</vt:lpstr>
      <vt:lpstr>Contents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David Lambropoulos</cp:lastModifiedBy>
  <cp:revision>61</cp:revision>
  <dcterms:created xsi:type="dcterms:W3CDTF">2018-05-03T14:38:49Z</dcterms:created>
  <dcterms:modified xsi:type="dcterms:W3CDTF">2018-05-06T14:33:38Z</dcterms:modified>
</cp:coreProperties>
</file>